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inWon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08T02:02:25.523">
    <p:pos x="6000" y="0"/>
    <p:text>inception module에서 3x3 conv 2번을 하면(맨 오른쪽) 그게 5x5 conv와 receptive field가 동일하기 때문에 오른쪽에서 2번째 있는 5x5 conv 가 3x3 conv로 바뀌어야 맞는것 같습니다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VxhSouuSZD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VxhSouuSZD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hyperlink" Target="https://www.youtube.com/watch?v=VxhSouuSZD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www.slideshare.net/GYLee3/ss-7296649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CNN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236" name="Shape 236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558475" y="2426700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3939475" y="1969500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558475" y="3410238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939475" y="2953038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descr="Shape 808" id="241" name="Shape 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Shape 24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43" name="Shape 243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44" name="Shape 244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45" name="Shape 245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46" name="Shape 246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47" name="Shape 247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48" name="Shape 248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51" name="Shape 25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descr="Shape 819" id="252" name="Shape 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54" name="Shape 254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55" name="Shape 255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256" name="Shape 256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257" name="Shape 257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58" name="Shape 258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59" name="Shape 259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260" name="Shape 260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261" name="Shape 261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</p:grpSp>
      <p:grpSp>
        <p:nvGrpSpPr>
          <p:cNvPr id="264" name="Shape 264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</p:grpSp>
      <p:sp>
        <p:nvSpPr>
          <p:cNvPr id="267" name="Shape 267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</a:p>
        </p:txBody>
      </p:sp>
      <p:pic>
        <p:nvPicPr>
          <p:cNvPr descr="Shape 733"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274" name="Shape 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descr="Shape 719" id="283" name="Shape 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ct val="25000"/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Shape 920"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kernel_size)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01" name="Shape 301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 kernel_size)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04" name="Shape 304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Image"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311" name="Shape 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320], m2: [100 x 10] 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Image"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  <p:pic>
        <p:nvPicPr>
          <p:cNvPr descr="Shape 920"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Exercise1: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</a:p>
        </p:txBody>
      </p:sp>
      <p:pic>
        <p:nvPicPr>
          <p:cNvPr descr="Shape 969"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grpSp>
        <p:nvGrpSpPr>
          <p:cNvPr id="352" name="Shape 352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53" name="Shape 3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Shape 35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355" name="Shape 355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58" name="Shape 358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61" name="Shape 361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362" name="Shape 362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https://hacktilldawn.com/2016/09/25/inception-modules-explained-and-implemented/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Shape 367"/>
          <p:cNvGrpSpPr/>
          <p:nvPr/>
        </p:nvGrpSpPr>
        <p:grpSpPr>
          <a:xfrm rot="-5400000">
            <a:off x="-1044701" y="867642"/>
            <a:ext cx="6002712" cy="3409000"/>
            <a:chOff x="0" y="0"/>
            <a:chExt cx="16007232" cy="9090668"/>
          </a:xfrm>
        </p:grpSpPr>
        <p:pic>
          <p:nvPicPr>
            <p:cNvPr descr="Image" id="368" name="Shape 3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Shape 369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370" name="Shape 370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71" name="Shape 371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73" name="Shape 373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Shape 381"/>
          <p:cNvGrpSpPr/>
          <p:nvPr/>
        </p:nvGrpSpPr>
        <p:grpSpPr>
          <a:xfrm rot="-5400000">
            <a:off x="-1044701" y="867642"/>
            <a:ext cx="6002712" cy="3409000"/>
            <a:chOff x="0" y="0"/>
            <a:chExt cx="16007232" cy="9090668"/>
          </a:xfrm>
        </p:grpSpPr>
        <p:pic>
          <p:nvPicPr>
            <p:cNvPr descr="Image" id="382" name="Shape 3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Shape 383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85" name="Shape 385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86" name="Shape 386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87" name="Shape 387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88" name="Shape 388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90" name="Shape 390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391" name="Shape 391"/>
          <p:cNvSpPr txBox="1"/>
          <p:nvPr/>
        </p:nvSpPr>
        <p:spPr>
          <a:xfrm>
            <a:off x="3581781" y="302833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392" name="Shape 392"/>
          <p:cNvSpPr/>
          <p:nvPr/>
        </p:nvSpPr>
        <p:spPr>
          <a:xfrm>
            <a:off x="3001417" y="31104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Shape 397"/>
          <p:cNvGrpSpPr/>
          <p:nvPr/>
        </p:nvGrpSpPr>
        <p:grpSpPr>
          <a:xfrm rot="-5400000">
            <a:off x="-1044701" y="867642"/>
            <a:ext cx="6002712" cy="3409000"/>
            <a:chOff x="0" y="0"/>
            <a:chExt cx="16007232" cy="9090668"/>
          </a:xfrm>
        </p:grpSpPr>
        <p:pic>
          <p:nvPicPr>
            <p:cNvPr descr="Image" id="398" name="Shape 3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Shape 399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400" name="Shape 400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01" name="Shape 401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02" name="Shape 402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05" name="Shape 405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407" name="Shape 407"/>
          <p:cNvSpPr txBox="1"/>
          <p:nvPr/>
        </p:nvSpPr>
        <p:spPr>
          <a:xfrm>
            <a:off x="3581781" y="302833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581781" y="42356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48006" y="4157044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</a:p>
        </p:txBody>
      </p:sp>
      <p:sp>
        <p:nvSpPr>
          <p:cNvPr id="410" name="Shape 410"/>
          <p:cNvSpPr/>
          <p:nvPr/>
        </p:nvSpPr>
        <p:spPr>
          <a:xfrm>
            <a:off x="3001417" y="31104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3001417" y="43962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Shape 416"/>
          <p:cNvGrpSpPr/>
          <p:nvPr/>
        </p:nvGrpSpPr>
        <p:grpSpPr>
          <a:xfrm rot="-5400000">
            <a:off x="-1044701" y="867642"/>
            <a:ext cx="6002712" cy="3409000"/>
            <a:chOff x="0" y="0"/>
            <a:chExt cx="16007232" cy="9090668"/>
          </a:xfrm>
        </p:grpSpPr>
        <p:pic>
          <p:nvPicPr>
            <p:cNvPr descr="Image" id="417" name="Shape 4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Shape 418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20" name="Shape 420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22" name="Shape 422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24" name="Shape 42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25" name="Shape 425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426" name="Shape 426"/>
          <p:cNvSpPr txBox="1"/>
          <p:nvPr/>
        </p:nvSpPr>
        <p:spPr>
          <a:xfrm>
            <a:off x="3581781" y="302833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581775" y="10897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581781" y="42356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429" name="Shape 429"/>
          <p:cNvSpPr/>
          <p:nvPr/>
        </p:nvSpPr>
        <p:spPr>
          <a:xfrm>
            <a:off x="3001417" y="31104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3001417" y="43962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3001417" y="5815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Shape 436"/>
          <p:cNvGrpSpPr/>
          <p:nvPr/>
        </p:nvGrpSpPr>
        <p:grpSpPr>
          <a:xfrm rot="-5400000">
            <a:off x="-1044701" y="867642"/>
            <a:ext cx="6002712" cy="3409000"/>
            <a:chOff x="0" y="0"/>
            <a:chExt cx="16007232" cy="9090668"/>
          </a:xfrm>
        </p:grpSpPr>
        <p:pic>
          <p:nvPicPr>
            <p:cNvPr descr="Image" id="437" name="Shape 4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Shape 438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42" name="Shape 442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45" name="Shape 445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446" name="Shape 446"/>
          <p:cNvSpPr txBox="1"/>
          <p:nvPr/>
        </p:nvSpPr>
        <p:spPr>
          <a:xfrm>
            <a:off x="3581781" y="302833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581775" y="1604376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3581775" y="10897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581781" y="42356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450" name="Shape 450"/>
          <p:cNvSpPr/>
          <p:nvPr/>
        </p:nvSpPr>
        <p:spPr>
          <a:xfrm>
            <a:off x="3001417" y="31104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3001417" y="43962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3001417" y="5815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3001417" y="18245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Shape 458"/>
          <p:cNvGrpSpPr/>
          <p:nvPr/>
        </p:nvGrpSpPr>
        <p:grpSpPr>
          <a:xfrm rot="-5400000">
            <a:off x="-1044701" y="867642"/>
            <a:ext cx="6002712" cy="3409000"/>
            <a:chOff x="0" y="0"/>
            <a:chExt cx="16007232" cy="9090668"/>
          </a:xfrm>
        </p:grpSpPr>
        <p:pic>
          <p:nvPicPr>
            <p:cNvPr descr="Image" id="459" name="Shape 4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Shape 460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461" name="Shape 461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63" name="Shape 463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464" name="Shape 4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65" name="Shape 465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66" name="Shape 466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467" name="Shape 467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468" name="Shape 468"/>
          <p:cNvSpPr txBox="1"/>
          <p:nvPr/>
        </p:nvSpPr>
        <p:spPr>
          <a:xfrm>
            <a:off x="3581781" y="302833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581775" y="1604376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3581775" y="10897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3581781" y="42356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8006" y="4157044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</a:p>
        </p:txBody>
      </p:sp>
      <p:sp>
        <p:nvSpPr>
          <p:cNvPr id="473" name="Shape 473"/>
          <p:cNvSpPr/>
          <p:nvPr/>
        </p:nvSpPr>
        <p:spPr>
          <a:xfrm>
            <a:off x="3001417" y="31104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3001417" y="43962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3001417" y="5815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3001417" y="18245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pic>
        <p:nvPicPr>
          <p:cNvPr descr="Image"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descr="Image"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66" name="Shape 1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CNN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2: Implement full inception v3/v4</a:t>
            </a:r>
          </a:p>
        </p:txBody>
      </p:sp>
      <p:pic>
        <p:nvPicPr>
          <p:cNvPr descr="Image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3: Implement DensetNet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</a:p>
        </p:txBody>
      </p:sp>
      <p:pic>
        <p:nvPicPr>
          <p:cNvPr descr="Image" id="507" name="Shape 5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3" name="Shape 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5633274" y="2022540"/>
            <a:ext cx="2568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descr="Shape 719"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ct val="25000"/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25"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13" y="1147995"/>
            <a:ext cx="8244969" cy="339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10725" y="4595106"/>
            <a:ext cx="888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Asan Medical Center &amp; Microsoft Medical Bigdata Contest Winner by GeunYoung Lee and Alex Kim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ct val="250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 layer and max pooling </a:t>
            </a:r>
          </a:p>
        </p:txBody>
      </p:sp>
      <p:pic>
        <p:nvPicPr>
          <p:cNvPr descr="Shape 733"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189" name="Shape 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5857875" y="2228850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descr="Shape 741"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</a:p>
        </p:txBody>
      </p:sp>
      <p:pic>
        <p:nvPicPr>
          <p:cNvPr descr="Shape 745" id="208" name="Shape 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14" name="Shape 214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558475" y="2426700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3939475" y="1969500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558475" y="3410238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939475" y="2953038"/>
            <a:ext cx="610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descr="Shape 763"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Shape 22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22" name="Shape 22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27" name="Shape 227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28" name="Shape 228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29" name="Shape 229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descr="Shape 775" id="231" name="Shape 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